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6858000" cy="9144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8276" autoAdjust="0"/>
  </p:normalViewPr>
  <p:slideViewPr>
    <p:cSldViewPr>
      <p:cViewPr>
        <p:scale>
          <a:sx n="81" d="100"/>
          <a:sy n="81" d="100"/>
        </p:scale>
        <p:origin x="-1428" y="-36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923653E-BBE7-4C20-901B-6F6B3B02B0E2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1745-7DA6-4677-A696-7830D54D740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7361403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2EFBCE-5541-472A-A436-FBB2FACC7B16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39BC3-7F5E-4E08-9281-3F966384BF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53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143125" y="685800"/>
            <a:ext cx="2571750" cy="34290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ja-JP" altLang="en-US" dirty="0" smtClean="0"/>
              <a:t>ライフイベントの例示</a:t>
            </a:r>
            <a:endParaRPr kumimoji="1" lang="en-US" altLang="ja-JP" dirty="0" smtClean="0"/>
          </a:p>
          <a:p>
            <a:r>
              <a:rPr kumimoji="1" lang="ja-JP" altLang="en-US" dirty="0" smtClean="0"/>
              <a:t>昇進、配転、転職、</a:t>
            </a:r>
            <a:r>
              <a:rPr kumimoji="1" lang="en-US" altLang="ja-JP" dirty="0" smtClean="0"/>
              <a:t>U</a:t>
            </a:r>
            <a:r>
              <a:rPr kumimoji="1" lang="ja-JP" altLang="en-US" dirty="0" smtClean="0"/>
              <a:t>ターン、結婚、出産、社会活動</a:t>
            </a:r>
            <a:r>
              <a:rPr kumimoji="1" lang="en-US" altLang="ja-JP" dirty="0" smtClean="0"/>
              <a:t>…</a:t>
            </a:r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439BC3-7F5E-4E08-9281-3F966384BF82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236192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5694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769572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25118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34290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86150" y="2133601"/>
            <a:ext cx="3028950" cy="603461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571370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046817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342900" y="2899833"/>
            <a:ext cx="303014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3483769" y="2046817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3483769" y="2899833"/>
            <a:ext cx="3031331" cy="5268384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956804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651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9842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0" y="364067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2681287" y="364067"/>
            <a:ext cx="3833813" cy="7804151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342900" y="1913467"/>
            <a:ext cx="2256235" cy="625475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710810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6917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846872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66185"/>
            <a:ext cx="1543050" cy="7802033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342900" y="366185"/>
            <a:ext cx="4514850" cy="7802033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1098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342900" y="366184"/>
            <a:ext cx="6172200" cy="152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342900" y="2133601"/>
            <a:ext cx="6172200" cy="6034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342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6AA787-DC30-44AF-A4F3-BCE8ADC662D4}" type="datetimeFigureOut">
              <a:rPr kumimoji="1" lang="ja-JP" altLang="en-US" smtClean="0"/>
              <a:t>2018/6/21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2343150" y="8475134"/>
            <a:ext cx="21717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4914900" y="8475134"/>
            <a:ext cx="160020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267AED-BA92-402A-9F1C-1AB3353EC29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4346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4"/>
          <p:cNvSpPr>
            <a:spLocks noGrp="1"/>
          </p:cNvSpPr>
          <p:nvPr>
            <p:ph idx="1"/>
          </p:nvPr>
        </p:nvSpPr>
        <p:spPr>
          <a:xfrm>
            <a:off x="116631" y="323528"/>
            <a:ext cx="6624737" cy="882047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kumimoji="1" lang="ja-JP" altLang="en-US" sz="1400" dirty="0" smtClean="0"/>
              <a:t>　　　　　　　　　　</a:t>
            </a:r>
            <a:r>
              <a:rPr kumimoji="1" lang="ja-JP" altLang="en-US" sz="2800" dirty="0" err="1" smtClean="0"/>
              <a:t>さんの</a:t>
            </a:r>
            <a:r>
              <a:rPr kumimoji="1" lang="ja-JP" altLang="en-US" sz="2800" dirty="0" smtClean="0"/>
              <a:t>ライフイベントバロメーター</a:t>
            </a:r>
            <a:endParaRPr kumimoji="1" lang="en-US" altLang="ja-JP" sz="1400" dirty="0" smtClean="0"/>
          </a:p>
          <a:p>
            <a:pPr marL="0" indent="0">
              <a:buNone/>
            </a:pPr>
            <a:endParaRPr lang="en-US" altLang="ja-JP" sz="1600" dirty="0" smtClean="0"/>
          </a:p>
          <a:p>
            <a:pPr marL="0" indent="0">
              <a:buNone/>
            </a:pPr>
            <a:r>
              <a:rPr lang="ja-JP" altLang="en-US" sz="1800" dirty="0" smtClean="0"/>
              <a:t>ライフイベント　　　　　　　　　　　　　　　　　　　　　　　　　　想い</a:t>
            </a:r>
            <a:endParaRPr lang="en-US" altLang="ja-JP" sz="1800" dirty="0" smtClean="0"/>
          </a:p>
          <a:p>
            <a:pPr marL="0" indent="0">
              <a:buNone/>
            </a:pPr>
            <a:r>
              <a:rPr lang="ja-JP" altLang="en-US" sz="1800" dirty="0"/>
              <a:t>　</a:t>
            </a:r>
            <a:r>
              <a:rPr lang="ja-JP" altLang="en-US" sz="1800" dirty="0" smtClean="0"/>
              <a:t>　　　　　　　　　</a:t>
            </a:r>
            <a:r>
              <a:rPr lang="ja-JP" altLang="en-US" sz="1600" dirty="0"/>
              <a:t>ライス　　　　</a:t>
            </a:r>
            <a:r>
              <a:rPr lang="ja-JP" altLang="en-US" sz="1600" dirty="0" smtClean="0"/>
              <a:t>　　</a:t>
            </a:r>
            <a:r>
              <a:rPr lang="ja-JP" altLang="en-US" sz="1600" dirty="0"/>
              <a:t>　　　　　　　ライフ</a:t>
            </a:r>
            <a:endParaRPr lang="en-US" altLang="ja-JP" sz="1800" dirty="0"/>
          </a:p>
        </p:txBody>
      </p:sp>
      <p:grpSp>
        <p:nvGrpSpPr>
          <p:cNvPr id="55" name="グループ化 54"/>
          <p:cNvGrpSpPr/>
          <p:nvPr/>
        </p:nvGrpSpPr>
        <p:grpSpPr>
          <a:xfrm>
            <a:off x="116632" y="1475656"/>
            <a:ext cx="6552727" cy="936104"/>
            <a:chOff x="188641" y="1547664"/>
            <a:chExt cx="6552727" cy="936104"/>
          </a:xfrm>
        </p:grpSpPr>
        <p:sp>
          <p:nvSpPr>
            <p:cNvPr id="7" name="フローチャート: 処理 6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3" name="右矢印吹き出し 52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雲形吹き出し 53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6" name="グループ化 55"/>
          <p:cNvGrpSpPr/>
          <p:nvPr/>
        </p:nvGrpSpPr>
        <p:grpSpPr>
          <a:xfrm>
            <a:off x="116632" y="3041830"/>
            <a:ext cx="6552727" cy="936104"/>
            <a:chOff x="188641" y="1547664"/>
            <a:chExt cx="6552727" cy="936104"/>
          </a:xfrm>
        </p:grpSpPr>
        <p:sp>
          <p:nvSpPr>
            <p:cNvPr id="57" name="フローチャート: 処理 56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右矢印吹き出し 57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9" name="雲形吹き出し 58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0" name="グループ化 59"/>
          <p:cNvGrpSpPr/>
          <p:nvPr/>
        </p:nvGrpSpPr>
        <p:grpSpPr>
          <a:xfrm>
            <a:off x="116632" y="4608004"/>
            <a:ext cx="6552727" cy="936104"/>
            <a:chOff x="188641" y="1547664"/>
            <a:chExt cx="6552727" cy="936104"/>
          </a:xfrm>
        </p:grpSpPr>
        <p:sp>
          <p:nvSpPr>
            <p:cNvPr id="61" name="フローチャート: 処理 60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2" name="右矢印吹き出し 61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3" name="雲形吹き出し 62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4" name="グループ化 63"/>
          <p:cNvGrpSpPr/>
          <p:nvPr/>
        </p:nvGrpSpPr>
        <p:grpSpPr>
          <a:xfrm>
            <a:off x="116632" y="6174178"/>
            <a:ext cx="6552727" cy="936104"/>
            <a:chOff x="188641" y="1547664"/>
            <a:chExt cx="6552727" cy="936104"/>
          </a:xfrm>
        </p:grpSpPr>
        <p:sp>
          <p:nvSpPr>
            <p:cNvPr id="65" name="フローチャート: 処理 64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6" name="右矢印吹き出し 65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7" name="雲形吹き出し 66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68" name="グループ化 67"/>
          <p:cNvGrpSpPr/>
          <p:nvPr/>
        </p:nvGrpSpPr>
        <p:grpSpPr>
          <a:xfrm>
            <a:off x="116632" y="7740352"/>
            <a:ext cx="6552727" cy="936104"/>
            <a:chOff x="188641" y="1547664"/>
            <a:chExt cx="6552727" cy="936104"/>
          </a:xfrm>
        </p:grpSpPr>
        <p:sp>
          <p:nvSpPr>
            <p:cNvPr id="69" name="フローチャート: 処理 68"/>
            <p:cNvSpPr/>
            <p:nvPr/>
          </p:nvSpPr>
          <p:spPr>
            <a:xfrm>
              <a:off x="1727772" y="1817716"/>
              <a:ext cx="2853356" cy="396000"/>
            </a:xfrm>
            <a:prstGeom prst="flowChartProcess">
              <a:avLst/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0" name="右矢印吹き出し 69"/>
            <p:cNvSpPr/>
            <p:nvPr/>
          </p:nvSpPr>
          <p:spPr>
            <a:xfrm>
              <a:off x="188641" y="1799692"/>
              <a:ext cx="1539132" cy="432048"/>
            </a:xfrm>
            <a:prstGeom prst="rightArrowCallout">
              <a:avLst>
                <a:gd name="adj1" fmla="val 25000"/>
                <a:gd name="adj2" fmla="val 25000"/>
                <a:gd name="adj3" fmla="val 39472"/>
                <a:gd name="adj4" fmla="val 83292"/>
              </a:avLst>
            </a:prstGeom>
            <a:noFill/>
            <a:ln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71" name="雲形吹き出し 70"/>
            <p:cNvSpPr/>
            <p:nvPr/>
          </p:nvSpPr>
          <p:spPr>
            <a:xfrm>
              <a:off x="4869160" y="1547664"/>
              <a:ext cx="1872208" cy="936104"/>
            </a:xfrm>
            <a:prstGeom prst="cloudCallout">
              <a:avLst>
                <a:gd name="adj1" fmla="val -62115"/>
                <a:gd name="adj2" fmla="val 8650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4152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435</TotalTime>
  <Words>20</Words>
  <Application>Microsoft Office PowerPoint</Application>
  <PresentationFormat>画面に合わせる (4:3)</PresentationFormat>
  <Paragraphs>7</Paragraphs>
  <Slides>1</Slides>
  <Notes>1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​​テーマ</vt:lpstr>
      <vt:lpstr>PowerPoint プレゼンテーション</vt:lpstr>
    </vt:vector>
  </TitlesOfParts>
  <Company>Hewlett-Packard Company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ライフキャリアレインボー（スーパーより一部改編）</dc:title>
  <dc:creator>hiromori naoko</dc:creator>
  <cp:lastModifiedBy>Chigusa Komukai</cp:lastModifiedBy>
  <cp:revision>18</cp:revision>
  <cp:lastPrinted>2018-03-20T00:43:23Z</cp:lastPrinted>
  <dcterms:created xsi:type="dcterms:W3CDTF">2018-03-08T04:04:14Z</dcterms:created>
  <dcterms:modified xsi:type="dcterms:W3CDTF">2018-06-21T00:17:39Z</dcterms:modified>
</cp:coreProperties>
</file>