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76" autoAdjust="0"/>
  </p:normalViewPr>
  <p:slideViewPr>
    <p:cSldViewPr>
      <p:cViewPr>
        <p:scale>
          <a:sx n="81" d="100"/>
          <a:sy n="81" d="100"/>
        </p:scale>
        <p:origin x="-109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3653E-BBE7-4C20-901B-6F6B3B02B0E2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1745-7DA6-4677-A696-7830D54D74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614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FBCE-5541-472A-A436-FBB2FACC7B16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39BC3-7F5E-4E08-9281-3F966384BF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537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ライフイベントの例示</a:t>
            </a:r>
            <a:endParaRPr kumimoji="1" lang="en-US" altLang="ja-JP" dirty="0" smtClean="0"/>
          </a:p>
          <a:p>
            <a:r>
              <a:rPr kumimoji="1" lang="ja-JP" altLang="en-US" dirty="0" smtClean="0"/>
              <a:t>昇進、配転、転職、</a:t>
            </a:r>
            <a:r>
              <a:rPr kumimoji="1" lang="en-US" altLang="ja-JP" dirty="0" smtClean="0"/>
              <a:t>U</a:t>
            </a:r>
            <a:r>
              <a:rPr kumimoji="1" lang="ja-JP" altLang="en-US" dirty="0" smtClean="0"/>
              <a:t>ターン、結婚、出産、社会活動</a:t>
            </a:r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9BC3-7F5E-4E08-9281-3F966384BF8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619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69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957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11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137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68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5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081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91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68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0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AA787-DC30-44AF-A4F3-BCE8ADC662D4}" type="datetimeFigureOut">
              <a:rPr kumimoji="1" lang="ja-JP" altLang="en-US" smtClean="0"/>
              <a:t>2018/9/13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3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116631" y="179512"/>
            <a:ext cx="6624737" cy="8964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ja-JP" sz="1400" dirty="0"/>
              <a:t>　　</a:t>
            </a:r>
            <a:r>
              <a:rPr lang="ja-JP" altLang="en-US" sz="1400" dirty="0" smtClean="0"/>
              <a:t>ライスワーク？ライフワーク　　　　　　　　　　　　</a:t>
            </a:r>
            <a:r>
              <a:rPr lang="ja-JP" altLang="ja-JP" sz="1400" dirty="0"/>
              <a:t>　</a:t>
            </a:r>
            <a:r>
              <a:rPr lang="ja-JP" altLang="ja-JP" sz="1400" u="sng" dirty="0"/>
              <a:t>学籍番号　　　　　</a:t>
            </a:r>
            <a:r>
              <a:rPr lang="ja-JP" altLang="ja-JP" sz="1400" u="sng" dirty="0" smtClean="0"/>
              <a:t>氏名</a:t>
            </a:r>
            <a:r>
              <a:rPr lang="ja-JP" altLang="ja-JP" sz="1400" dirty="0"/>
              <a:t>　　　　　</a:t>
            </a:r>
            <a:r>
              <a:rPr lang="ja-JP" altLang="en-US" sz="1400" dirty="0" smtClean="0"/>
              <a:t>　　　　　　　　　　　</a:t>
            </a:r>
            <a:r>
              <a:rPr lang="ja-JP" altLang="ja-JP" sz="1400" dirty="0"/>
              <a:t>　　　　　</a:t>
            </a:r>
            <a:r>
              <a:rPr lang="ja-JP" altLang="ja-JP" sz="1400" u="sng" dirty="0"/>
              <a:t>　　　　</a:t>
            </a:r>
            <a:endParaRPr kumimoji="1" lang="en-US" altLang="ja-JP" sz="1400" dirty="0" smtClean="0"/>
          </a:p>
          <a:p>
            <a:pPr marL="0" indent="0">
              <a:buNone/>
            </a:pPr>
            <a:r>
              <a:rPr kumimoji="1" lang="ja-JP" altLang="en-US" sz="1400" dirty="0" smtClean="0"/>
              <a:t>私のライフイベントバロメーター</a:t>
            </a:r>
            <a:endParaRPr kumimoji="1" lang="en-US" altLang="ja-JP" sz="1400" dirty="0" smtClean="0"/>
          </a:p>
          <a:p>
            <a:pPr marL="0" indent="0">
              <a:buNone/>
            </a:pPr>
            <a:endParaRPr lang="en-US" altLang="ja-JP" sz="1200" dirty="0" smtClean="0"/>
          </a:p>
          <a:p>
            <a:pPr marL="0" indent="0">
              <a:buNone/>
            </a:pPr>
            <a:r>
              <a:rPr lang="ja-JP" altLang="en-US" sz="1200" dirty="0" smtClean="0"/>
              <a:t>ライフイベント</a:t>
            </a:r>
            <a:r>
              <a:rPr lang="ja-JP" altLang="en-US" sz="1800" dirty="0" smtClean="0"/>
              <a:t>　　　　　　　　　　　　　　　　　　　　　　　　　</a:t>
            </a:r>
            <a:r>
              <a:rPr lang="ja-JP" altLang="en-US" sz="1200" dirty="0" smtClean="0"/>
              <a:t>　想い</a:t>
            </a:r>
            <a:endParaRPr lang="en-US" altLang="ja-JP" sz="1200" dirty="0" smtClean="0"/>
          </a:p>
          <a:p>
            <a:pPr marL="0" indent="0">
              <a:buNone/>
            </a:pPr>
            <a:r>
              <a:rPr lang="ja-JP" altLang="en-US" sz="1800" dirty="0"/>
              <a:t>　</a:t>
            </a:r>
            <a:r>
              <a:rPr lang="ja-JP" altLang="en-US" sz="1800" dirty="0" smtClean="0"/>
              <a:t>　　　　　　　　　</a:t>
            </a:r>
            <a:r>
              <a:rPr lang="ja-JP" altLang="en-US" sz="1600" dirty="0"/>
              <a:t>ライス　　　　</a:t>
            </a:r>
            <a:r>
              <a:rPr lang="ja-JP" altLang="en-US" sz="1600" dirty="0" smtClean="0"/>
              <a:t>　　</a:t>
            </a:r>
            <a:r>
              <a:rPr lang="ja-JP" altLang="en-US" sz="1600" dirty="0"/>
              <a:t>　　　　　　　ライフ</a:t>
            </a:r>
            <a:endParaRPr lang="en-US" altLang="ja-JP" sz="1800" dirty="0"/>
          </a:p>
        </p:txBody>
      </p:sp>
      <p:grpSp>
        <p:nvGrpSpPr>
          <p:cNvPr id="55" name="グループ化 54"/>
          <p:cNvGrpSpPr/>
          <p:nvPr/>
        </p:nvGrpSpPr>
        <p:grpSpPr>
          <a:xfrm>
            <a:off x="116632" y="1475656"/>
            <a:ext cx="6552727" cy="936104"/>
            <a:chOff x="188641" y="1547664"/>
            <a:chExt cx="6552727" cy="936104"/>
          </a:xfrm>
        </p:grpSpPr>
        <p:sp>
          <p:nvSpPr>
            <p:cNvPr id="7" name="フローチャート: 処理 6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右矢印吹き出し 52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雲形吹き出し 53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6" name="グループ化 55"/>
          <p:cNvGrpSpPr/>
          <p:nvPr/>
        </p:nvGrpSpPr>
        <p:grpSpPr>
          <a:xfrm>
            <a:off x="116632" y="3041830"/>
            <a:ext cx="6552727" cy="936104"/>
            <a:chOff x="188641" y="1547664"/>
            <a:chExt cx="6552727" cy="936104"/>
          </a:xfrm>
        </p:grpSpPr>
        <p:sp>
          <p:nvSpPr>
            <p:cNvPr id="57" name="フローチャート: 処理 56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右矢印吹き出し 57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雲形吹き出し 58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0" name="グループ化 59"/>
          <p:cNvGrpSpPr/>
          <p:nvPr/>
        </p:nvGrpSpPr>
        <p:grpSpPr>
          <a:xfrm>
            <a:off x="116632" y="4608004"/>
            <a:ext cx="6552727" cy="936104"/>
            <a:chOff x="188641" y="1547664"/>
            <a:chExt cx="6552727" cy="936104"/>
          </a:xfrm>
        </p:grpSpPr>
        <p:sp>
          <p:nvSpPr>
            <p:cNvPr id="61" name="フローチャート: 処理 60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右矢印吹き出し 61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雲形吹き出し 62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4" name="グループ化 63"/>
          <p:cNvGrpSpPr/>
          <p:nvPr/>
        </p:nvGrpSpPr>
        <p:grpSpPr>
          <a:xfrm>
            <a:off x="116632" y="6174178"/>
            <a:ext cx="6552727" cy="936104"/>
            <a:chOff x="188641" y="1547664"/>
            <a:chExt cx="6552727" cy="936104"/>
          </a:xfrm>
        </p:grpSpPr>
        <p:sp>
          <p:nvSpPr>
            <p:cNvPr id="65" name="フローチャート: 処理 64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右矢印吹き出し 65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雲形吹き出し 66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8" name="グループ化 67"/>
          <p:cNvGrpSpPr/>
          <p:nvPr/>
        </p:nvGrpSpPr>
        <p:grpSpPr>
          <a:xfrm>
            <a:off x="116632" y="7740352"/>
            <a:ext cx="6552727" cy="936104"/>
            <a:chOff x="188641" y="1547664"/>
            <a:chExt cx="6552727" cy="936104"/>
          </a:xfrm>
        </p:grpSpPr>
        <p:sp>
          <p:nvSpPr>
            <p:cNvPr id="69" name="フローチャート: 処理 68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右矢印吹き出し 69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雲形吹き出し 70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4152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20</Words>
  <Application>Microsoft Office PowerPoint</Application>
  <PresentationFormat>画面に合わせる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ライフキャリアレインボー（スーパーより一部改編）</dc:title>
  <dc:creator>hiromori naoko</dc:creator>
  <cp:lastModifiedBy>hiromori naoko</cp:lastModifiedBy>
  <cp:revision>19</cp:revision>
  <cp:lastPrinted>2018-03-20T00:43:23Z</cp:lastPrinted>
  <dcterms:created xsi:type="dcterms:W3CDTF">2018-03-08T04:04:14Z</dcterms:created>
  <dcterms:modified xsi:type="dcterms:W3CDTF">2018-09-13T09:43:34Z</dcterms:modified>
</cp:coreProperties>
</file>